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5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0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4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A749-0BCC-49F7-B88A-25EE5CF30E87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EE30-99F0-42B2-B1EB-8330CE8C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Actividades</a:t>
            </a:r>
            <a:r>
              <a:rPr lang="en-US" dirty="0" smtClean="0"/>
              <a:t> de </a:t>
            </a:r>
            <a:r>
              <a:rPr lang="en-US" dirty="0" err="1" smtClean="0"/>
              <a:t>ocio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4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Ver la televisión 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To watch TV</a:t>
            </a:r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4098" name="Picture 2" descr="Image result for WATCHING T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08" y="2379565"/>
            <a:ext cx="6486916" cy="32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9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Tener ganas de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To feel like</a:t>
            </a:r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3074" name="Picture 2" descr="Image result for tener ganas de bail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56" y="1825625"/>
            <a:ext cx="45650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La actividad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The activity</a:t>
            </a:r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Image result for activit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7"/>
            <a:ext cx="5181600" cy="38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6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La actividad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The activity</a:t>
            </a:r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Image result for activit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7"/>
            <a:ext cx="5181600" cy="38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El ocio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The free time</a:t>
            </a:r>
            <a:endParaRPr lang="en-US" sz="3600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free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005806"/>
            <a:ext cx="47625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Cuidar a la mascota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To take care of a pet</a:t>
            </a:r>
            <a:endParaRPr lang="en-US" sz="3600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too many p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39143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Escuchar música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To listen to music</a:t>
            </a:r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9218" name="Picture 2" descr="Image result for listening to mus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44711"/>
            <a:ext cx="5181600" cy="32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2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Escribir un correo electrónico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To write an e-mail</a:t>
            </a:r>
            <a:endParaRPr lang="en-US" sz="3600" dirty="0">
              <a:latin typeface="Agency FB" panose="020B05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writing em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99556"/>
            <a:ext cx="57150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1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Hablar por teléfono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To talk on the phone</a:t>
            </a:r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7170" name="Picture 2" descr="Image result for talking on iph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75077"/>
            <a:ext cx="5181600" cy="30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7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Leer una revista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To read a magazine</a:t>
            </a:r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6146" name="Picture 2" descr="Image result for reading a magaz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5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7200" dirty="0" smtClean="0">
                <a:latin typeface="Informal Roman" panose="030604020304060B0204" pitchFamily="66" charset="0"/>
              </a:rPr>
              <a:t>Usar la computadora</a:t>
            </a:r>
            <a:endParaRPr lang="es-GT" sz="7200" dirty="0">
              <a:latin typeface="Informal Roman" panose="030604020304060B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To use the computer</a:t>
            </a:r>
            <a:endParaRPr lang="en-US" sz="3600" dirty="0">
              <a:latin typeface="Agency FB" panose="020B0503020202020204" pitchFamily="34" charset="0"/>
            </a:endParaRPr>
          </a:p>
        </p:txBody>
      </p:sp>
      <p:pic>
        <p:nvPicPr>
          <p:cNvPr id="5124" name="Picture 4" descr="Image result for using a compu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Informal Roman</vt:lpstr>
      <vt:lpstr>Office Theme</vt:lpstr>
      <vt:lpstr>Actividades de ocio</vt:lpstr>
      <vt:lpstr>La actividad</vt:lpstr>
      <vt:lpstr>El ocio</vt:lpstr>
      <vt:lpstr>Cuidar a la mascota</vt:lpstr>
      <vt:lpstr>Escuchar música</vt:lpstr>
      <vt:lpstr>Escribir un correo electrónico</vt:lpstr>
      <vt:lpstr>Hablar por teléfono</vt:lpstr>
      <vt:lpstr>Leer una revista</vt:lpstr>
      <vt:lpstr>Usar la computadora</vt:lpstr>
      <vt:lpstr>Ver la televisión </vt:lpstr>
      <vt:lpstr>Tener ganas de</vt:lpstr>
      <vt:lpstr>La actividad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ocio</dc:title>
  <dc:creator>McFarland, Catherine R.</dc:creator>
  <cp:lastModifiedBy>McFarland, Catherine R.</cp:lastModifiedBy>
  <cp:revision>3</cp:revision>
  <dcterms:created xsi:type="dcterms:W3CDTF">2017-01-23T04:21:24Z</dcterms:created>
  <dcterms:modified xsi:type="dcterms:W3CDTF">2017-01-23T04:28:44Z</dcterms:modified>
</cp:coreProperties>
</file>