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67" r:id="rId4"/>
    <p:sldId id="258" r:id="rId5"/>
    <p:sldId id="261" r:id="rId6"/>
    <p:sldId id="262" r:id="rId7"/>
    <p:sldId id="268" r:id="rId8"/>
    <p:sldId id="259" r:id="rId9"/>
    <p:sldId id="263" r:id="rId10"/>
    <p:sldId id="269" r:id="rId11"/>
    <p:sldId id="264" r:id="rId12"/>
    <p:sldId id="260" r:id="rId13"/>
    <p:sldId id="265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4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7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1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75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92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0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0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0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7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5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F248196-EDE5-4188-B07B-7ADC231ABD35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01E84E7-0D6C-4F5F-A11F-EF8F23D3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74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amcfarland.weebl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122" y="246600"/>
            <a:ext cx="9144000" cy="1041288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the Tech Overload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Image result for technolo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70" y="1184857"/>
            <a:ext cx="5324104" cy="37907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8383" y="5128994"/>
            <a:ext cx="10005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Catherine McFarland </a:t>
            </a:r>
            <a:endParaRPr lang="en-US" sz="2400" dirty="0"/>
          </a:p>
          <a:p>
            <a:pPr algn="ctr"/>
            <a:r>
              <a:rPr lang="en-US" sz="2400" dirty="0"/>
              <a:t>Spruce Creek High School</a:t>
            </a:r>
          </a:p>
          <a:p>
            <a:pPr algn="ctr"/>
            <a:r>
              <a:rPr lang="en-US" sz="2400" dirty="0"/>
              <a:t>Email: </a:t>
            </a:r>
            <a:r>
              <a:rPr lang="en-US" sz="2400" dirty="0"/>
              <a:t>crmcfarl@volusia.k12.fl.us</a:t>
            </a:r>
            <a:r>
              <a:rPr lang="en-US" sz="2400" dirty="0"/>
              <a:t> - Twitter: @</a:t>
            </a:r>
            <a:r>
              <a:rPr lang="en-US" sz="2400" dirty="0" err="1"/>
              <a:t>sramcfarland</a:t>
            </a:r>
            <a:endParaRPr lang="en-US" sz="2400" dirty="0"/>
          </a:p>
          <a:p>
            <a:pPr algn="ctr"/>
            <a:r>
              <a:rPr lang="en-US" sz="2400" dirty="0"/>
              <a:t>www.sramcfarland.weebly.com/pd.html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56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Minutes of Questions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Remember- all questions can be answered during “Let’s Create” time!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23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Weebly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Image result for weebl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06" y="2317824"/>
            <a:ext cx="4275786" cy="42757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8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Weebly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 to </a:t>
            </a:r>
            <a:r>
              <a:rPr lang="en-US" sz="3200" dirty="0" smtClean="0">
                <a:hlinkClick r:id="rId2"/>
              </a:rPr>
              <a:t>www.sramcfarland.weebly.com</a:t>
            </a:r>
            <a:endParaRPr lang="en-US" sz="3200" dirty="0" smtClean="0"/>
          </a:p>
          <a:p>
            <a:r>
              <a:rPr lang="en-US" sz="3200" dirty="0" smtClean="0"/>
              <a:t>Click on PD.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2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Weebly</a:t>
            </a:r>
            <a:r>
              <a:rPr lang="en-US" dirty="0" smtClean="0"/>
              <a:t>-Teacher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what reason will you use a Class Website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Be clear and organized</a:t>
            </a:r>
            <a:endParaRPr lang="en-US" sz="3200" dirty="0" smtClean="0"/>
          </a:p>
          <a:p>
            <a:r>
              <a:rPr lang="en-US" sz="3200" dirty="0" smtClean="0"/>
              <a:t>How to </a:t>
            </a:r>
            <a:r>
              <a:rPr lang="en-US" sz="3200" dirty="0" smtClean="0"/>
              <a:t>video: </a:t>
            </a:r>
            <a:r>
              <a:rPr lang="en-US" sz="3200" b="1" dirty="0" smtClean="0"/>
              <a:t>tinyurl.com/ja87efz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47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Minutes of Questions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Remember- all questions can be answered during “Let’s Create” time!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49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create!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turn to practice. Take this time to create/work with one of these programs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We will share at the end of the workshop.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56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907450"/>
            <a:ext cx="10515600" cy="1265305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Workshop participants will use 3 technological programs as a student. Participants will also be able to utilize these programs in their classrooms to engage their students.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73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57669"/>
            <a:ext cx="10554574" cy="453224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Google Maps activity</a:t>
            </a:r>
          </a:p>
          <a:p>
            <a:r>
              <a:rPr lang="en-US" sz="2800" dirty="0" smtClean="0"/>
              <a:t>2 minutes of questions</a:t>
            </a:r>
          </a:p>
          <a:p>
            <a:r>
              <a:rPr lang="en-US" sz="2800" dirty="0" smtClean="0"/>
              <a:t>Quizlet Live game</a:t>
            </a:r>
          </a:p>
          <a:p>
            <a:r>
              <a:rPr lang="en-US" sz="2800" dirty="0" smtClean="0"/>
              <a:t>2 minutes of questions</a:t>
            </a:r>
          </a:p>
          <a:p>
            <a:r>
              <a:rPr lang="en-US" sz="2800" dirty="0" err="1" smtClean="0"/>
              <a:t>Weebly</a:t>
            </a:r>
            <a:r>
              <a:rPr lang="en-US" sz="2800" dirty="0" smtClean="0"/>
              <a:t> showing</a:t>
            </a:r>
          </a:p>
          <a:p>
            <a:r>
              <a:rPr lang="en-US" sz="2800" dirty="0" smtClean="0"/>
              <a:t>2 minutes of questions</a:t>
            </a:r>
          </a:p>
          <a:p>
            <a:r>
              <a:rPr lang="en-US" sz="2800" dirty="0" smtClean="0"/>
              <a:t>Let’s Create!</a:t>
            </a:r>
          </a:p>
          <a:p>
            <a:r>
              <a:rPr lang="en-US" sz="2800" dirty="0" smtClean="0"/>
              <a:t>Sharing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2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Maps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132954"/>
            <a:ext cx="10554574" cy="1816884"/>
          </a:xfrm>
        </p:spPr>
        <p:txBody>
          <a:bodyPr>
            <a:noAutofit/>
          </a:bodyPr>
          <a:lstStyle/>
          <a:p>
            <a:r>
              <a:rPr lang="en-US" sz="2800" dirty="0" smtClean="0"/>
              <a:t>La Boca, Buenos Aires, Argentina</a:t>
            </a:r>
          </a:p>
          <a:p>
            <a:r>
              <a:rPr lang="en-US" sz="2800" dirty="0" smtClean="0"/>
              <a:t>Fill out </a:t>
            </a:r>
            <a:r>
              <a:rPr lang="en-US" sz="2800" b="1" dirty="0" smtClean="0"/>
              <a:t>Part 1 </a:t>
            </a:r>
            <a:r>
              <a:rPr lang="en-US" sz="2800" dirty="0" smtClean="0"/>
              <a:t>(numbers </a:t>
            </a:r>
            <a:r>
              <a:rPr lang="en-US" sz="2800" dirty="0" smtClean="0"/>
              <a:t>1-3) on the provided handout </a:t>
            </a:r>
            <a:r>
              <a:rPr lang="en-US" sz="2800" dirty="0" smtClean="0"/>
              <a:t>while going on a virtual field trip to La Boca, Buenos Aires, Argentina.</a:t>
            </a:r>
            <a:endParaRPr lang="en-US" sz="2800" dirty="0"/>
          </a:p>
        </p:txBody>
      </p:sp>
      <p:pic>
        <p:nvPicPr>
          <p:cNvPr id="1026" name="Picture 2" descr="Image result for google map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831" y="3850623"/>
            <a:ext cx="3112604" cy="311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a bo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4257888"/>
            <a:ext cx="3466816" cy="26001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Maps-Homework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63571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Using your device, go to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Google.com/maps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Type in </a:t>
            </a:r>
            <a:r>
              <a:rPr lang="en-US" sz="2800" dirty="0" smtClean="0"/>
              <a:t>the </a:t>
            </a:r>
            <a:r>
              <a:rPr lang="en-US" sz="2800" i="1" dirty="0" smtClean="0"/>
              <a:t>search</a:t>
            </a:r>
            <a:r>
              <a:rPr lang="en-US" sz="2800" dirty="0" smtClean="0"/>
              <a:t> bar: La </a:t>
            </a:r>
            <a:r>
              <a:rPr lang="en-US" sz="2800" dirty="0" err="1" smtClean="0"/>
              <a:t>boca</a:t>
            </a:r>
            <a:r>
              <a:rPr lang="en-US" sz="2800" dirty="0" smtClean="0"/>
              <a:t>, Buenos </a:t>
            </a:r>
            <a:r>
              <a:rPr lang="en-US" sz="2800" dirty="0"/>
              <a:t>A</a:t>
            </a:r>
            <a:r>
              <a:rPr lang="en-US" sz="2800" dirty="0" smtClean="0"/>
              <a:t>ires, </a:t>
            </a:r>
            <a:r>
              <a:rPr lang="en-US" sz="2800" dirty="0" smtClean="0"/>
              <a:t>Argentina </a:t>
            </a:r>
            <a:r>
              <a:rPr lang="en-US" sz="2800" i="1" dirty="0" smtClean="0"/>
              <a:t>(if it asks you to download the app, </a:t>
            </a:r>
            <a:r>
              <a:rPr lang="en-US" sz="2800" b="1" i="1" dirty="0" smtClean="0"/>
              <a:t>press X to close </a:t>
            </a:r>
            <a:r>
              <a:rPr lang="en-US" sz="2800" i="1" dirty="0" smtClean="0"/>
              <a:t>the notification)</a:t>
            </a:r>
            <a:endParaRPr lang="en-US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Drag</a:t>
            </a:r>
            <a:r>
              <a:rPr lang="en-US" sz="2800" dirty="0" smtClean="0"/>
              <a:t> the bottom white box at the bottom of the screen 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Click</a:t>
            </a:r>
            <a:r>
              <a:rPr lang="en-US" sz="2800" dirty="0" smtClean="0"/>
              <a:t> on Photos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Use the arrows </a:t>
            </a:r>
            <a:r>
              <a:rPr lang="en-US" sz="2800" dirty="0" smtClean="0"/>
              <a:t>on the page to walk around the city and explore.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Answer</a:t>
            </a:r>
            <a:r>
              <a:rPr lang="en-US" sz="2800" dirty="0" smtClean="0"/>
              <a:t> the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question.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Google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/>
              <a:t>Search the city/destination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Be sure there is Street View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Explore!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r>
              <a:rPr lang="en-US" sz="2800" dirty="0" smtClean="0"/>
              <a:t>How to video: </a:t>
            </a:r>
            <a:r>
              <a:rPr lang="en-US" sz="2800" b="1" dirty="0"/>
              <a:t>tinyurl.com/hqcx7tw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3048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Minutes of Questions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Remember- all questions can be answered during “Let’s Create” time!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58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Quizlet Live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1581" y="1678950"/>
            <a:ext cx="5568836" cy="1673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review FFLA and Cultural Questions!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Image result for quizle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453" y="3015394"/>
            <a:ext cx="3648052" cy="3648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5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Quizlet Live- Teacher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31165"/>
            <a:ext cx="10554574" cy="3327633"/>
          </a:xfrm>
        </p:spPr>
        <p:txBody>
          <a:bodyPr/>
          <a:lstStyle/>
          <a:p>
            <a:r>
              <a:rPr lang="en-US" sz="2800" dirty="0" smtClean="0"/>
              <a:t>How to use Quizlet Live: </a:t>
            </a:r>
          </a:p>
          <a:p>
            <a:r>
              <a:rPr lang="en-US" sz="2800" b="1" dirty="0" smtClean="0"/>
              <a:t>tinyurl.com/jut9rlk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dirty="0" smtClean="0"/>
              <a:t>How to create a Quizlet:</a:t>
            </a:r>
          </a:p>
          <a:p>
            <a:r>
              <a:rPr lang="en-US" sz="2800" b="1" dirty="0" smtClean="0"/>
              <a:t>tinyurl.com/jm3c4cj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383</TotalTime>
  <Words>338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Quotable</vt:lpstr>
      <vt:lpstr>Avoid the Tech Overload</vt:lpstr>
      <vt:lpstr>Objective</vt:lpstr>
      <vt:lpstr>Workshop Agenda</vt:lpstr>
      <vt:lpstr>Google Maps</vt:lpstr>
      <vt:lpstr>Google Maps-Homework</vt:lpstr>
      <vt:lpstr>Teacher Google Maps</vt:lpstr>
      <vt:lpstr>2- Minutes of Questions</vt:lpstr>
      <vt:lpstr>Quizlet Live</vt:lpstr>
      <vt:lpstr>Quizlet Live- Teacher</vt:lpstr>
      <vt:lpstr>2- Minutes of Questions</vt:lpstr>
      <vt:lpstr>Weebly</vt:lpstr>
      <vt:lpstr>Weebly</vt:lpstr>
      <vt:lpstr>Weebly-Teacher</vt:lpstr>
      <vt:lpstr>2- Minutes of Questions</vt:lpstr>
      <vt:lpstr>Let’s create!</vt:lpstr>
    </vt:vector>
  </TitlesOfParts>
  <Company>Volusia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 the Tech Overload</dc:title>
  <dc:creator>McFarland, Catherine R.</dc:creator>
  <cp:lastModifiedBy>McFarland, Catherine R.</cp:lastModifiedBy>
  <cp:revision>25</cp:revision>
  <dcterms:created xsi:type="dcterms:W3CDTF">2016-10-19T18:12:47Z</dcterms:created>
  <dcterms:modified xsi:type="dcterms:W3CDTF">2016-10-20T16:44:15Z</dcterms:modified>
</cp:coreProperties>
</file>