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3EEE-EE94-43A3-85C8-F87F9D6DC543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63C-6145-47E6-8293-E8026287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4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3EEE-EE94-43A3-85C8-F87F9D6DC543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63C-6145-47E6-8293-E8026287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1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3EEE-EE94-43A3-85C8-F87F9D6DC543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63C-6145-47E6-8293-E8026287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3EEE-EE94-43A3-85C8-F87F9D6DC543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63C-6145-47E6-8293-E8026287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3EEE-EE94-43A3-85C8-F87F9D6DC543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63C-6145-47E6-8293-E8026287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6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3EEE-EE94-43A3-85C8-F87F9D6DC543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63C-6145-47E6-8293-E8026287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3EEE-EE94-43A3-85C8-F87F9D6DC543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63C-6145-47E6-8293-E8026287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0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3EEE-EE94-43A3-85C8-F87F9D6DC543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63C-6145-47E6-8293-E8026287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3EEE-EE94-43A3-85C8-F87F9D6DC543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63C-6145-47E6-8293-E8026287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3EEE-EE94-43A3-85C8-F87F9D6DC543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63C-6145-47E6-8293-E8026287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3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3EEE-EE94-43A3-85C8-F87F9D6DC543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63C-6145-47E6-8293-E8026287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5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E3EEE-EE94-43A3-85C8-F87F9D6DC543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63C-6145-47E6-8293-E8026287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6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Expresiones habituales en el salón de clase</a:t>
            </a:r>
            <a:endParaRPr lang="es-A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7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419" sz="7300" dirty="0" smtClean="0"/>
              <a:t>Escribe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7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419" sz="7300" dirty="0" smtClean="0"/>
              <a:t>Lee.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Read.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0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419" sz="7300" dirty="0" smtClean="0"/>
              <a:t>Habla.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Talk.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98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419" sz="7300" dirty="0" smtClean="0"/>
              <a:t>Escucha.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Listen.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22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419" sz="7300" dirty="0" smtClean="0"/>
              <a:t>Completa.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Complete.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6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419" sz="7300" dirty="0" smtClean="0"/>
              <a:t>Corrige.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Correct.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0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419" sz="7300" dirty="0" smtClean="0"/>
              <a:t>Relaciona.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Match.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54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419" sz="7300" dirty="0" smtClean="0"/>
              <a:t>Elige.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Choose.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Commands to more than one person.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5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sz="8000" dirty="0" smtClean="0"/>
              <a:t>Siéntense.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Sit down.</a:t>
            </a:r>
            <a:endParaRPr lang="en-US" dirty="0"/>
          </a:p>
        </p:txBody>
      </p:sp>
      <p:pic>
        <p:nvPicPr>
          <p:cNvPr id="1028" name="Picture 4" descr="Image result for spongebob sitti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9"/>
          <a:stretch/>
        </p:blipFill>
        <p:spPr bwMode="auto">
          <a:xfrm>
            <a:off x="3195108" y="2768957"/>
            <a:ext cx="5801784" cy="340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63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sz="8000" dirty="0" smtClean="0"/>
              <a:t>Escriban.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Write.</a:t>
            </a:r>
            <a:endParaRPr lang="en-US" dirty="0"/>
          </a:p>
        </p:txBody>
      </p:sp>
      <p:pic>
        <p:nvPicPr>
          <p:cNvPr id="2052" name="Picture 4" descr="Image result for spongebob writi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8"/>
          <a:stretch/>
        </p:blipFill>
        <p:spPr bwMode="auto">
          <a:xfrm>
            <a:off x="3895055" y="2240925"/>
            <a:ext cx="4762500" cy="32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5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sz="8000" dirty="0" smtClean="0"/>
              <a:t>Saquen sus cuadernos.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Take out your notebooks.</a:t>
            </a:r>
            <a:endParaRPr lang="en-US" dirty="0"/>
          </a:p>
        </p:txBody>
      </p:sp>
      <p:pic>
        <p:nvPicPr>
          <p:cNvPr id="3074" name="Picture 2" descr="Image result for spongebob notebo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61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sz="8000" dirty="0" smtClean="0"/>
              <a:t>Abran los libros.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your books.</a:t>
            </a:r>
            <a:endParaRPr lang="en-US" dirty="0"/>
          </a:p>
        </p:txBody>
      </p:sp>
      <p:pic>
        <p:nvPicPr>
          <p:cNvPr id="4098" name="Picture 2" descr="Image result for spongebob reading bo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2091531"/>
            <a:ext cx="32575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07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sz="8000" dirty="0" smtClean="0"/>
              <a:t>Cierren los libros.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Close your books.</a:t>
            </a:r>
            <a:endParaRPr lang="en-US" dirty="0"/>
          </a:p>
        </p:txBody>
      </p:sp>
      <p:pic>
        <p:nvPicPr>
          <p:cNvPr id="5122" name="Picture 2" descr="Image result for spongebob reading bo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55" y="1825625"/>
            <a:ext cx="77394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60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sz="8000" dirty="0" smtClean="0"/>
              <a:t>Entreguen sus papeles.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Turn in your papers.</a:t>
            </a:r>
            <a:endParaRPr lang="en-US" dirty="0"/>
          </a:p>
        </p:txBody>
      </p:sp>
      <p:pic>
        <p:nvPicPr>
          <p:cNvPr id="6146" name="Picture 2" descr="Image result for spongebob turning in pap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3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Commands to one person….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09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54</Words>
  <Application>Microsoft Office PowerPoint</Application>
  <PresentationFormat>Widescreen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Expresiones habituales en el salón de clase</vt:lpstr>
      <vt:lpstr>Commands to more than one person.</vt:lpstr>
      <vt:lpstr>Siéntense.  Sit down.</vt:lpstr>
      <vt:lpstr>Escriban.  Write.</vt:lpstr>
      <vt:lpstr>Saquen sus cuadernos.  Take out your notebooks.</vt:lpstr>
      <vt:lpstr>Abran los libros.  Open your books.</vt:lpstr>
      <vt:lpstr>Cierren los libros.  Close your books.</vt:lpstr>
      <vt:lpstr>Entreguen sus papeles.  Turn in your papers.</vt:lpstr>
      <vt:lpstr>Commands to one person….</vt:lpstr>
      <vt:lpstr>Escribe Write.</vt:lpstr>
      <vt:lpstr>Lee. Read.</vt:lpstr>
      <vt:lpstr>Habla. Talk.</vt:lpstr>
      <vt:lpstr>Escucha. Listen.</vt:lpstr>
      <vt:lpstr>Completa. Complete.</vt:lpstr>
      <vt:lpstr>Corrige. Correct.</vt:lpstr>
      <vt:lpstr>Relaciona. Match.</vt:lpstr>
      <vt:lpstr>Elige. Choose.</vt:lpstr>
    </vt:vector>
  </TitlesOfParts>
  <Company>Volusia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Expresiones habituales en el salón de clase</dc:title>
  <dc:creator>McFarland, Catherine R.</dc:creator>
  <cp:lastModifiedBy>McFarland, Catherine R.</cp:lastModifiedBy>
  <cp:revision>3</cp:revision>
  <dcterms:created xsi:type="dcterms:W3CDTF">2016-08-27T11:33:08Z</dcterms:created>
  <dcterms:modified xsi:type="dcterms:W3CDTF">2016-08-27T11:39:20Z</dcterms:modified>
</cp:coreProperties>
</file>