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8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3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7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8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4E2D-1485-4B9A-B0E4-2AD5AEFDD3A0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2A84C-E812-4429-A744-9720693AE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horario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escolar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school schedule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9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 Naturales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Science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Image result for scie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0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 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Math</a:t>
            </a:r>
            <a:endParaRPr lang="en-US" dirty="0"/>
          </a:p>
        </p:txBody>
      </p:sp>
      <p:pic>
        <p:nvPicPr>
          <p:cNvPr id="9220" name="Picture 4" descr="Image result for ma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67451"/>
            <a:ext cx="5181600" cy="346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3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Música  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Music</a:t>
            </a:r>
            <a:endParaRPr lang="en-US" dirty="0"/>
          </a:p>
        </p:txBody>
      </p:sp>
      <p:pic>
        <p:nvPicPr>
          <p:cNvPr id="8194" name="Picture 2" descr="Image result for music c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5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 Sociales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Social Studies</a:t>
            </a:r>
            <a:endParaRPr lang="en-US" dirty="0"/>
          </a:p>
        </p:txBody>
      </p:sp>
      <p:pic>
        <p:nvPicPr>
          <p:cNvPr id="7170" name="Picture 2" descr="Image result for social stud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82" y="2211784"/>
            <a:ext cx="4793618" cy="35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8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Física 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Physical Education</a:t>
            </a:r>
            <a:endParaRPr lang="en-US" dirty="0"/>
          </a:p>
        </p:txBody>
      </p:sp>
      <p:pic>
        <p:nvPicPr>
          <p:cNvPr id="6146" name="Picture 2" descr="Image result for 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03" y="2550094"/>
            <a:ext cx="6291687" cy="26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4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Spanish</a:t>
            </a:r>
            <a:endParaRPr lang="en-US" dirty="0"/>
          </a:p>
        </p:txBody>
      </p:sp>
      <p:pic>
        <p:nvPicPr>
          <p:cNvPr id="5122" name="Picture 2" descr="Image result for spanish c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13306"/>
            <a:ext cx="5181600" cy="31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7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Inglés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English</a:t>
            </a:r>
            <a:endParaRPr lang="en-US" dirty="0"/>
          </a:p>
        </p:txBody>
      </p:sp>
      <p:pic>
        <p:nvPicPr>
          <p:cNvPr id="4098" name="Picture 2" descr="Image result for english c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6126"/>
            <a:ext cx="5181600" cy="345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9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The class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Image result for cla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99856"/>
            <a:ext cx="5181600" cy="32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4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El horario escolar</vt:lpstr>
      <vt:lpstr>Ciencias Naturales</vt:lpstr>
      <vt:lpstr>Matemáticas </vt:lpstr>
      <vt:lpstr>Música  </vt:lpstr>
      <vt:lpstr>Ciencias Sociales</vt:lpstr>
      <vt:lpstr>Educación Física </vt:lpstr>
      <vt:lpstr>Español</vt:lpstr>
      <vt:lpstr>Inglés</vt:lpstr>
      <vt:lpstr>La clase</vt:lpstr>
    </vt:vector>
  </TitlesOfParts>
  <Company>Volusia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horario escolar</dc:title>
  <dc:creator>McFarland, Catherine R.</dc:creator>
  <cp:lastModifiedBy>McFarland, Catherine R.</cp:lastModifiedBy>
  <cp:revision>2</cp:revision>
  <dcterms:created xsi:type="dcterms:W3CDTF">2016-10-02T17:26:19Z</dcterms:created>
  <dcterms:modified xsi:type="dcterms:W3CDTF">2016-10-02T17:33:51Z</dcterms:modified>
</cp:coreProperties>
</file>