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8BE5-7D26-4F37-B6CC-6E9A6E65C2E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ECB7-A6C2-4F57-9F0A-55C0B2A2D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yracuseculturalworkers.com/sites/default/files/styles/product_detail/public/images/products/cards/t861S-se-Puede_0.jpg?itok=9Jve2n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1" y="665185"/>
            <a:ext cx="3562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llyolson.files.wordpress.com/2012/04/se-bus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0"/>
            <a:ext cx="4572000" cy="59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bailotea.com/contenidos/paginas/1/78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49" y="23761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newbust.com/gfx/Se-Habla-Espan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53" y="1948040"/>
            <a:ext cx="5342617" cy="2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PERSONAL SE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29" y="1291219"/>
            <a:ext cx="7005079" cy="52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8595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evinilos.es/2112-large_default/vinilo-texto-aqui-no-se-f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59" y="1641721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3Bj19wObaz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811"/>
            <a:ext cx="1209675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filines.com/371-large_default/se-venden-hel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23" y="257018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1.servimg.com/u/f11/17/68/42/81/como-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2030345"/>
            <a:ext cx="876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Mora, Catherine R.</dc:creator>
  <cp:lastModifiedBy>McFarland, Catherine R.</cp:lastModifiedBy>
  <cp:revision>6</cp:revision>
  <dcterms:created xsi:type="dcterms:W3CDTF">2016-02-17T03:11:21Z</dcterms:created>
  <dcterms:modified xsi:type="dcterms:W3CDTF">2017-03-24T18:50:29Z</dcterms:modified>
</cp:coreProperties>
</file>