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7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464" y="72"/>
      </p:cViewPr>
      <p:guideLst>
        <p:guide orient="horz" pos="2160"/>
        <p:guide pos="22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7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9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5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8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0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DC5B-D484-5C44-BEDE-271E91690B6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00CDC-160B-3B45-844A-CAE75BA4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Las tareas domésticas </a:t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n-US" dirty="0"/>
              <a:t>Chores around the house </a:t>
            </a:r>
            <a:br>
              <a:rPr lang="en-US" dirty="0"/>
            </a:b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3" y="203200"/>
            <a:ext cx="6553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133" y="43688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Cortar el césped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cut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grass</a:t>
            </a:r>
            <a:r>
              <a:rPr lang="es-ES_tradnl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1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333" y="2489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Acciones habituales en la casa</a:t>
            </a:r>
          </a:p>
          <a:p>
            <a:pPr algn="ctr"/>
            <a:r>
              <a:rPr lang="en-US" sz="4000" b="1" dirty="0"/>
              <a:t>Common actions in the house</a:t>
            </a:r>
          </a:p>
        </p:txBody>
      </p:sp>
    </p:spTree>
    <p:extLst>
      <p:ext uri="{BB962C8B-B14F-4D97-AF65-F5344CB8AC3E}">
        <p14:creationId xmlns:p14="http://schemas.microsoft.com/office/powerpoint/2010/main" val="22947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3" y="702734"/>
            <a:ext cx="381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9467" y="2590800"/>
            <a:ext cx="269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Prender la luz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on</a:t>
            </a:r>
            <a:r>
              <a:rPr lang="es-ES_tradnl" sz="4000" b="1" dirty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3191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1" y="584200"/>
            <a:ext cx="3591559" cy="5689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9067" y="2819400"/>
            <a:ext cx="3691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Apagar la luz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turn</a:t>
            </a:r>
            <a:r>
              <a:rPr lang="es-ES_tradnl" sz="4000" b="1" dirty="0" smtClean="0"/>
              <a:t> </a:t>
            </a:r>
            <a:r>
              <a:rPr lang="es-ES_tradnl" sz="4000" b="1" dirty="0"/>
              <a:t>off </a:t>
            </a:r>
            <a:r>
              <a:rPr lang="es-ES_tradnl" sz="4000" b="1" dirty="0" err="1"/>
              <a:t>the</a:t>
            </a:r>
            <a:r>
              <a:rPr lang="es-ES_tradnl" sz="4000" b="1" dirty="0"/>
              <a:t> light </a:t>
            </a:r>
          </a:p>
        </p:txBody>
      </p:sp>
    </p:spTree>
    <p:extLst>
      <p:ext uri="{BB962C8B-B14F-4D97-AF65-F5344CB8AC3E}">
        <p14:creationId xmlns:p14="http://schemas.microsoft.com/office/powerpoint/2010/main" val="27303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7" y="491066"/>
            <a:ext cx="3913327" cy="5875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2933" y="2590800"/>
            <a:ext cx="355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Abrir la ventana</a:t>
            </a:r>
          </a:p>
          <a:p>
            <a:pPr algn="ctr"/>
            <a:r>
              <a:rPr lang="es-ES_tradnl" sz="4000" b="1" dirty="0" smtClean="0"/>
              <a:t>To open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window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9097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39" y="355599"/>
            <a:ext cx="6445627" cy="3627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3" y="4639733"/>
            <a:ext cx="5706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Limpiar el baño 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clean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bathroom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936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46736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Ordenar la casa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straighten</a:t>
            </a:r>
            <a:r>
              <a:rPr lang="es-ES_tradnl" sz="4000" b="1" dirty="0" smtClean="0"/>
              <a:t> up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house</a:t>
            </a:r>
            <a:endParaRPr lang="es-ES_tradnl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0" y="660399"/>
            <a:ext cx="7337779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3" y="449690"/>
            <a:ext cx="6620933" cy="4410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9333" y="5181600"/>
            <a:ext cx="662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Lavar los platos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wash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dishes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5772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72534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438739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Pasar la aspiradora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/>
              <a:t>vacuum</a:t>
            </a:r>
            <a:r>
              <a:rPr lang="es-ES_tradnl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3" y="169333"/>
            <a:ext cx="6016977" cy="4512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4133" y="4910667"/>
            <a:ext cx="616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Barrer el suelo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sweep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floor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8959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0133" y="4927600"/>
            <a:ext cx="6570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Sacudir los muebles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dust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furniture</a:t>
            </a:r>
            <a:endParaRPr lang="es-ES_tradnl" sz="4000" b="1" dirty="0"/>
          </a:p>
        </p:txBody>
      </p:sp>
      <p:pic>
        <p:nvPicPr>
          <p:cNvPr id="1028" name="Picture 4" descr="Image result for dust the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88" y="457509"/>
            <a:ext cx="6148623" cy="42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365420"/>
            <a:ext cx="7382933" cy="3839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3" y="4487334"/>
            <a:ext cx="7382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Sacar la basura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take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out</a:t>
            </a:r>
            <a:r>
              <a:rPr lang="es-ES_tradnl" sz="4000" b="1" dirty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trash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25187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6" y="209288"/>
            <a:ext cx="7145867" cy="461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3066" y="4826000"/>
            <a:ext cx="7145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Pasear al perro</a:t>
            </a:r>
          </a:p>
          <a:p>
            <a:pPr algn="ctr"/>
            <a:r>
              <a:rPr lang="es-ES_tradnl" sz="4000" b="1" dirty="0" smtClean="0"/>
              <a:t>To </a:t>
            </a:r>
            <a:r>
              <a:rPr lang="es-ES_tradnl" sz="4000" b="1" dirty="0" err="1" smtClean="0"/>
              <a:t>walk</a:t>
            </a:r>
            <a:r>
              <a:rPr lang="es-ES_tradnl" sz="4000" b="1" dirty="0" smtClean="0"/>
              <a:t> </a:t>
            </a:r>
            <a:r>
              <a:rPr lang="es-ES_tradnl" sz="4000" b="1" dirty="0" err="1"/>
              <a:t>the</a:t>
            </a:r>
            <a:r>
              <a:rPr lang="es-ES_tradnl" sz="4000" b="1" dirty="0"/>
              <a:t> </a:t>
            </a:r>
            <a:r>
              <a:rPr lang="es-ES_tradnl" sz="4000" b="1" dirty="0" err="1"/>
              <a:t>dog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8317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99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Las tareas domésticas   Chores around the house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</dc:creator>
  <cp:lastModifiedBy>McFarland, Catherine R.</cp:lastModifiedBy>
  <cp:revision>10</cp:revision>
  <dcterms:created xsi:type="dcterms:W3CDTF">2017-01-09T02:18:09Z</dcterms:created>
  <dcterms:modified xsi:type="dcterms:W3CDTF">2017-01-11T15:34:07Z</dcterms:modified>
</cp:coreProperties>
</file>