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32BA-2C5F-422E-9947-96B85B55E08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33A-29AF-4DD8-A774-6B6A00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8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32BA-2C5F-422E-9947-96B85B55E08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33A-29AF-4DD8-A774-6B6A00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09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32BA-2C5F-422E-9947-96B85B55E08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33A-29AF-4DD8-A774-6B6A00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44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32BA-2C5F-422E-9947-96B85B55E08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33A-29AF-4DD8-A774-6B6A00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216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32BA-2C5F-422E-9947-96B85B55E08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33A-29AF-4DD8-A774-6B6A00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68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32BA-2C5F-422E-9947-96B85B55E08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33A-29AF-4DD8-A774-6B6A00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2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32BA-2C5F-422E-9947-96B85B55E08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33A-29AF-4DD8-A774-6B6A00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85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32BA-2C5F-422E-9947-96B85B55E08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33A-29AF-4DD8-A774-6B6A00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995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32BA-2C5F-422E-9947-96B85B55E08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33A-29AF-4DD8-A774-6B6A00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29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32BA-2C5F-422E-9947-96B85B55E08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33A-29AF-4DD8-A774-6B6A00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06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232BA-2C5F-422E-9947-96B85B55E08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8833A-29AF-4DD8-A774-6B6A00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8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232BA-2C5F-422E-9947-96B85B55E084}" type="datetimeFigureOut">
              <a:rPr lang="en-US" smtClean="0"/>
              <a:t>11/4/2016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8833A-29AF-4DD8-A774-6B6A00C20F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8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atherine.mora1013@gmail.com-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862" y="120426"/>
            <a:ext cx="10515600" cy="4076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 de </a:t>
            </a:r>
            <a:r>
              <a:rPr lang="en-US" dirty="0" err="1" smtClean="0"/>
              <a:t>noviembre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366" y="528032"/>
            <a:ext cx="11526592" cy="63299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groups of 5, create a play (using </a:t>
            </a:r>
            <a:r>
              <a:rPr lang="en-US" dirty="0" err="1" smtClean="0"/>
              <a:t>preterite</a:t>
            </a:r>
            <a:r>
              <a:rPr lang="en-US" dirty="0" smtClean="0"/>
              <a:t> and imperfect). </a:t>
            </a:r>
          </a:p>
          <a:p>
            <a:r>
              <a:rPr lang="en-US" dirty="0" smtClean="0"/>
              <a:t>When performed, needs to be longer than 2 minutes and less than 5 minutes.</a:t>
            </a:r>
          </a:p>
          <a:p>
            <a:r>
              <a:rPr lang="en-US" dirty="0" smtClean="0"/>
              <a:t>1 typed play (hard copy, not emailed) needs to be turned in per group on </a:t>
            </a:r>
            <a:r>
              <a:rPr lang="en-US" dirty="0" smtClean="0"/>
              <a:t>Wednesday. </a:t>
            </a:r>
            <a:r>
              <a:rPr lang="en-US" dirty="0" smtClean="0"/>
              <a:t>(grammar will be graded) All group members’ names on paper!</a:t>
            </a:r>
          </a:p>
          <a:p>
            <a:r>
              <a:rPr lang="en-US" dirty="0"/>
              <a:t>List of </a:t>
            </a:r>
            <a:r>
              <a:rPr lang="en-US" dirty="0" smtClean="0"/>
              <a:t>at least 5 words </a:t>
            </a:r>
            <a:r>
              <a:rPr lang="en-US" dirty="0"/>
              <a:t>(Spanish and English) that other students need to know in order to understand your play (verbs must be in the infinitive form) needs to be emailed to me by </a:t>
            </a:r>
            <a:r>
              <a:rPr lang="en-US" dirty="0" smtClean="0"/>
              <a:t>Monday</a:t>
            </a:r>
            <a:r>
              <a:rPr lang="en-US" dirty="0" smtClean="0"/>
              <a:t>, </a:t>
            </a:r>
            <a:r>
              <a:rPr lang="en-US" dirty="0"/>
              <a:t>November </a:t>
            </a:r>
            <a:r>
              <a:rPr lang="en-US" dirty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at 5 pm</a:t>
            </a:r>
            <a:r>
              <a:rPr lang="en-US" dirty="0" smtClean="0"/>
              <a:t>!! (or you will have to print out your own set of 30 copies for Tuesday) </a:t>
            </a:r>
            <a:r>
              <a:rPr lang="en-US" dirty="0" smtClean="0">
                <a:hlinkClick r:id="rId2"/>
              </a:rPr>
              <a:t>Catherine.mora1013@gmail.com-</a:t>
            </a:r>
            <a:r>
              <a:rPr lang="en-US" dirty="0" smtClean="0"/>
              <a:t> </a:t>
            </a:r>
            <a:r>
              <a:rPr lang="en-US" dirty="0"/>
              <a:t>do NOT send this to me over text, remind, website, or my Volusia email. </a:t>
            </a:r>
            <a:endParaRPr lang="en-US" dirty="0" smtClean="0"/>
          </a:p>
          <a:p>
            <a:r>
              <a:rPr lang="en-US" dirty="0" smtClean="0"/>
              <a:t>The play must be memorized when performed!</a:t>
            </a:r>
          </a:p>
          <a:p>
            <a:r>
              <a:rPr lang="en-US" dirty="0" smtClean="0"/>
              <a:t>You will have </a:t>
            </a:r>
            <a:r>
              <a:rPr lang="en-US" dirty="0" smtClean="0"/>
              <a:t>25 </a:t>
            </a:r>
            <a:r>
              <a:rPr lang="en-US" dirty="0" smtClean="0"/>
              <a:t>minutes on </a:t>
            </a:r>
            <a:r>
              <a:rPr lang="en-US" dirty="0" smtClean="0"/>
              <a:t>Monday and Tuesday </a:t>
            </a:r>
            <a:r>
              <a:rPr lang="en-US" dirty="0" smtClean="0"/>
              <a:t>to practice. All plays will be shown on </a:t>
            </a:r>
            <a:r>
              <a:rPr lang="en-US" dirty="0" smtClean="0"/>
              <a:t>Wednesday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You may have props, costumes, etc. </a:t>
            </a:r>
          </a:p>
          <a:p>
            <a:r>
              <a:rPr lang="en-US" dirty="0" smtClean="0"/>
              <a:t>Group Grade: written play (accuracy and creativity), vocab list, timing of acted play</a:t>
            </a:r>
          </a:p>
          <a:p>
            <a:r>
              <a:rPr lang="en-US" dirty="0" smtClean="0"/>
              <a:t>Individual grade: memorization and accuracy of individual parts</a:t>
            </a:r>
          </a:p>
          <a:p>
            <a:r>
              <a:rPr lang="en-US" dirty="0" smtClean="0"/>
              <a:t>There will be a prize for the group with the BEST presentation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90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4 de noviembre</vt:lpstr>
    </vt:vector>
  </TitlesOfParts>
  <Company>Volusia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de noviembre</dc:title>
  <dc:creator>McFarland, Catherine R.</dc:creator>
  <cp:lastModifiedBy>McFarland, Catherine R.</cp:lastModifiedBy>
  <cp:revision>1</cp:revision>
  <dcterms:created xsi:type="dcterms:W3CDTF">2016-11-04T15:49:16Z</dcterms:created>
  <dcterms:modified xsi:type="dcterms:W3CDTF">2016-11-04T15:49:31Z</dcterms:modified>
</cp:coreProperties>
</file>