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5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7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6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9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2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9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6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4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7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1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70F40-49CC-4689-80EE-69CDEC6D04D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2DDD-8291-4918-8F0C-FACDCB13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1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Preterito</a:t>
            </a:r>
            <a:r>
              <a:rPr lang="en-US" dirty="0" smtClean="0"/>
              <a:t> vs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When to use these past tenses</a:t>
            </a:r>
          </a:p>
        </p:txBody>
      </p:sp>
    </p:spTree>
    <p:extLst>
      <p:ext uri="{BB962C8B-B14F-4D97-AF65-F5344CB8AC3E}">
        <p14:creationId xmlns:p14="http://schemas.microsoft.com/office/powerpoint/2010/main" val="232478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Anoche Luís comió/comía unos tacos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Hace un año viajamos/viajábamos a Costa Rica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Isabel tuvo/tenía seis años cuando aprendió/aprendía a montar la </a:t>
            </a:r>
            <a:r>
              <a:rPr lang="es-ES" dirty="0" smtClean="0"/>
              <a:t>bicicleta</a:t>
            </a:r>
          </a:p>
          <a:p>
            <a:pPr marL="0" indent="0">
              <a:buNone/>
            </a:pPr>
            <a:r>
              <a:rPr lang="es-ES" dirty="0" smtClean="0"/>
              <a:t>.• </a:t>
            </a:r>
            <a:r>
              <a:rPr lang="es-ES" dirty="0"/>
              <a:t>Yo estuve/estaba en la clase de historia cuando mi mamá me </a:t>
            </a:r>
            <a:r>
              <a:rPr lang="es-ES" dirty="0" smtClean="0"/>
              <a:t>llamó/llamaba</a:t>
            </a:r>
          </a:p>
          <a:p>
            <a:pPr marL="0" indent="0">
              <a:buNone/>
            </a:pPr>
            <a:r>
              <a:rPr lang="es-ES" dirty="0" smtClean="0"/>
              <a:t>.• </a:t>
            </a:r>
            <a:r>
              <a:rPr lang="es-ES" dirty="0"/>
              <a:t>Fueron/Eran las tres de la tarde cuando Marco llegó/llegaba a </a:t>
            </a:r>
            <a:r>
              <a:rPr lang="es-ES" dirty="0" smtClean="0"/>
              <a:t>casa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3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.• Tú siempre sacaste/sacabas buenas notas.</a:t>
            </a:r>
          </a:p>
          <a:p>
            <a:r>
              <a:rPr lang="es-ES" dirty="0" smtClean="0"/>
              <a:t>• Manuela fue/era muy simpática.</a:t>
            </a:r>
          </a:p>
          <a:p>
            <a:r>
              <a:rPr lang="es-ES" dirty="0" smtClean="0"/>
              <a:t>• El otro día yo fui/iba a la biblioteca.</a:t>
            </a:r>
          </a:p>
          <a:p>
            <a:r>
              <a:rPr lang="es-ES" dirty="0" smtClean="0"/>
              <a:t>• Nosotras asistimos/asistíamos a la clase de baile solamente tres veces. </a:t>
            </a:r>
          </a:p>
          <a:p>
            <a:r>
              <a:rPr lang="es-ES" dirty="0" smtClean="0"/>
              <a:t>• De vez en cuando mi mamá cocinó/cocinaba comida china.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3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the </a:t>
            </a:r>
            <a:r>
              <a:rPr lang="en-US" dirty="0" err="1"/>
              <a:t>Preterite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When an action was </a:t>
            </a:r>
            <a:r>
              <a:rPr lang="en-US" dirty="0" smtClean="0"/>
              <a:t>completed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When an action was completed at a specific </a:t>
            </a:r>
            <a:r>
              <a:rPr lang="en-US" dirty="0" smtClean="0"/>
              <a:t>time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When an action was completed a specific number of </a:t>
            </a:r>
            <a:r>
              <a:rPr lang="en-US" dirty="0" smtClean="0"/>
              <a:t>times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When an action began or </a:t>
            </a:r>
            <a:r>
              <a:rPr lang="en-US" dirty="0" smtClean="0"/>
              <a:t>ended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When an action interrupts another action</a:t>
            </a:r>
          </a:p>
        </p:txBody>
      </p:sp>
    </p:spTree>
    <p:extLst>
      <p:ext uri="{BB962C8B-B14F-4D97-AF65-F5344CB8AC3E}">
        <p14:creationId xmlns:p14="http://schemas.microsoft.com/office/powerpoint/2010/main" val="140392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= </a:t>
            </a:r>
            <a:r>
              <a:rPr lang="en-US" dirty="0"/>
              <a:t>SIMBA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r>
              <a:rPr lang="en-US" dirty="0"/>
              <a:t>• Sequence of </a:t>
            </a:r>
            <a:r>
              <a:rPr lang="en-US" dirty="0" smtClean="0"/>
              <a:t>events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– I </a:t>
            </a:r>
            <a:r>
              <a:rPr lang="en-US" u="sng" dirty="0"/>
              <a:t>woke up</a:t>
            </a:r>
            <a:r>
              <a:rPr lang="en-US" dirty="0"/>
              <a:t>, </a:t>
            </a:r>
            <a:r>
              <a:rPr lang="en-US" u="sng" dirty="0"/>
              <a:t>brushed </a:t>
            </a:r>
            <a:r>
              <a:rPr lang="en-US" dirty="0"/>
              <a:t>my teeth, and </a:t>
            </a:r>
            <a:r>
              <a:rPr lang="en-US" u="sng" dirty="0"/>
              <a:t>took </a:t>
            </a:r>
            <a:r>
              <a:rPr lang="en-US" dirty="0"/>
              <a:t>a shower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Interruption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– I was watching TV </a:t>
            </a:r>
            <a:r>
              <a:rPr lang="en-US" u="sng" dirty="0"/>
              <a:t>when the phone rang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Main </a:t>
            </a:r>
            <a:r>
              <a:rPr lang="en-US" dirty="0" smtClean="0"/>
              <a:t>Event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– It was cold out and snowing. </a:t>
            </a:r>
            <a:r>
              <a:rPr lang="en-US" u="sng" dirty="0"/>
              <a:t>I went sledding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Beginning/End of an event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The game </a:t>
            </a:r>
            <a:r>
              <a:rPr lang="en-US" u="sng" dirty="0"/>
              <a:t>ended</a:t>
            </a:r>
            <a:r>
              <a:rPr lang="en-US" dirty="0"/>
              <a:t> at 5:00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Action </a:t>
            </a:r>
            <a:r>
              <a:rPr lang="en-US" dirty="0" smtClean="0"/>
              <a:t>completed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 </a:t>
            </a:r>
            <a:r>
              <a:rPr lang="en-US" u="sng" dirty="0" smtClean="0"/>
              <a:t>went</a:t>
            </a:r>
            <a:r>
              <a:rPr lang="en-US" dirty="0" smtClean="0"/>
              <a:t> to the mall yesterday.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Phrases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indicate</a:t>
            </a:r>
            <a:r>
              <a:rPr lang="es-ES" dirty="0" smtClean="0"/>
              <a:t> use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preterite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681162"/>
            <a:ext cx="5157787" cy="5176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Ayer • Hace (dos días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Anteayer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Por la </a:t>
            </a:r>
            <a:r>
              <a:rPr lang="es-ES" dirty="0" smtClean="0"/>
              <a:t>mañana</a:t>
            </a:r>
          </a:p>
          <a:p>
            <a:pPr marL="0" indent="0">
              <a:buNone/>
            </a:pPr>
            <a:r>
              <a:rPr lang="es-ES" dirty="0" smtClean="0"/>
              <a:t>• Anoche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• A las </a:t>
            </a:r>
            <a:r>
              <a:rPr lang="es-ES" dirty="0" smtClean="0"/>
              <a:t>10:00</a:t>
            </a:r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Desde el primer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El martes/lunes/etc. </a:t>
            </a:r>
            <a:r>
              <a:rPr lang="es-ES" dirty="0" smtClean="0"/>
              <a:t>momento</a:t>
            </a:r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Durante (dos siglos)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El otro (día) 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• En </a:t>
            </a:r>
            <a:r>
              <a:rPr lang="es-ES" dirty="0"/>
              <a:t>ese momento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• Entonces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* </a:t>
            </a:r>
            <a:r>
              <a:rPr lang="es-ES" dirty="0" err="1" smtClean="0"/>
              <a:t>Parenthesis</a:t>
            </a:r>
            <a:r>
              <a:rPr lang="es-ES" dirty="0" smtClean="0"/>
              <a:t> </a:t>
            </a:r>
            <a:r>
              <a:rPr lang="es-ES" dirty="0" err="1" smtClean="0"/>
              <a:t>indicate</a:t>
            </a:r>
            <a:r>
              <a:rPr lang="es-ES" dirty="0" smtClean="0"/>
              <a:t> a </a:t>
            </a:r>
            <a:r>
              <a:rPr lang="es-ES" dirty="0" err="1" smtClean="0"/>
              <a:t>measure</a:t>
            </a:r>
            <a:r>
              <a:rPr lang="es-ES" dirty="0" smtClean="0"/>
              <a:t> of time </a:t>
            </a:r>
            <a:r>
              <a:rPr lang="es-ES" dirty="0" err="1" smtClean="0"/>
              <a:t>that</a:t>
            </a:r>
            <a:r>
              <a:rPr lang="es-ES" dirty="0" smtClean="0"/>
              <a:t> can be </a:t>
            </a:r>
            <a:r>
              <a:rPr lang="es-ES" dirty="0" err="1" smtClean="0"/>
              <a:t>interchangeable</a:t>
            </a:r>
            <a:r>
              <a:rPr lang="es-ES" dirty="0" smtClean="0"/>
              <a:t>.</a:t>
            </a:r>
          </a:p>
          <a:p>
            <a:r>
              <a:rPr lang="es-ES" dirty="0" smtClean="0"/>
              <a:t>Ex: (El año) pasado• Esta (mañana) El verano pasado• (El año) pasado</a:t>
            </a:r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the imperfect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6781800"/>
          </a:xfrm>
        </p:spPr>
        <p:txBody>
          <a:bodyPr>
            <a:normAutofit/>
          </a:bodyPr>
          <a:lstStyle/>
          <a:p>
            <a:r>
              <a:rPr lang="en-US" dirty="0"/>
              <a:t>• To state in general when an action took </a:t>
            </a:r>
            <a:r>
              <a:rPr lang="en-US" dirty="0" smtClean="0"/>
              <a:t>place</a:t>
            </a:r>
          </a:p>
          <a:p>
            <a:r>
              <a:rPr lang="en-US" dirty="0" smtClean="0"/>
              <a:t>• </a:t>
            </a:r>
            <a:r>
              <a:rPr lang="en-US" dirty="0"/>
              <a:t>To describe background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• </a:t>
            </a:r>
            <a:r>
              <a:rPr lang="en-US" dirty="0"/>
              <a:t>To express </a:t>
            </a:r>
            <a:r>
              <a:rPr lang="en-US" dirty="0" smtClean="0"/>
              <a:t>weather</a:t>
            </a:r>
          </a:p>
          <a:p>
            <a:r>
              <a:rPr lang="en-US" dirty="0" smtClean="0"/>
              <a:t>• </a:t>
            </a:r>
            <a:r>
              <a:rPr lang="en-US" dirty="0"/>
              <a:t>To tell time• To tell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• </a:t>
            </a:r>
            <a:r>
              <a:rPr lang="en-US" dirty="0"/>
              <a:t>To describe physical and mental states and conditions, including </a:t>
            </a:r>
            <a:r>
              <a:rPr lang="en-US" dirty="0" smtClean="0"/>
              <a:t>feelings</a:t>
            </a:r>
          </a:p>
          <a:p>
            <a:r>
              <a:rPr lang="en-US" dirty="0" smtClean="0"/>
              <a:t>• </a:t>
            </a:r>
            <a:r>
              <a:rPr lang="en-US" dirty="0"/>
              <a:t>To express habitual </a:t>
            </a:r>
            <a:r>
              <a:rPr lang="en-US" dirty="0" smtClean="0"/>
              <a:t>actions</a:t>
            </a:r>
          </a:p>
          <a:p>
            <a:r>
              <a:rPr lang="en-US" dirty="0" smtClean="0"/>
              <a:t>• </a:t>
            </a:r>
            <a:r>
              <a:rPr lang="en-US" dirty="0"/>
              <a:t>To express what used to </a:t>
            </a:r>
            <a:r>
              <a:rPr lang="en-US" dirty="0" smtClean="0"/>
              <a:t>happen</a:t>
            </a:r>
          </a:p>
          <a:p>
            <a:r>
              <a:rPr lang="en-US" dirty="0" smtClean="0"/>
              <a:t>• </a:t>
            </a:r>
            <a:r>
              <a:rPr lang="en-US" dirty="0"/>
              <a:t>To express what was/were…</a:t>
            </a:r>
            <a:r>
              <a:rPr lang="en-US" dirty="0" err="1"/>
              <a:t>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2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DARE TWO B 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371600"/>
            <a:ext cx="11658600" cy="599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Description– </a:t>
            </a:r>
            <a:r>
              <a:rPr lang="en-US" dirty="0"/>
              <a:t>My mother was tall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Age – I was 18 years old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Repeated Action – I always got good grades. – Every summer we went camping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Emotion – I was bored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Time – It was 5:00 in the afternoon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Weather – It was raining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Ongoing Action – My mother was cleaning the kitchen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Background information – It was a rainy and foggy day. My sisters were playing and my parents were reading the paper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Use to…. – I </a:t>
            </a:r>
            <a:r>
              <a:rPr lang="en-US" dirty="0" smtClean="0"/>
              <a:t>used </a:t>
            </a:r>
            <a:r>
              <a:rPr lang="en-US" dirty="0"/>
              <a:t>to love that movie!</a:t>
            </a:r>
          </a:p>
        </p:txBody>
      </p:sp>
    </p:spTree>
    <p:extLst>
      <p:ext uri="{BB962C8B-B14F-4D97-AF65-F5344CB8AC3E}">
        <p14:creationId xmlns:p14="http://schemas.microsoft.com/office/powerpoint/2010/main" val="319849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that indicate use of the imperfect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dirty="0"/>
              <a:t>• A menudo </a:t>
            </a:r>
            <a:endParaRPr lang="es-ES" dirty="0" smtClean="0"/>
          </a:p>
          <a:p>
            <a:r>
              <a:rPr lang="es-ES" dirty="0" smtClean="0"/>
              <a:t>• </a:t>
            </a:r>
            <a:r>
              <a:rPr lang="es-ES" dirty="0"/>
              <a:t>En aquella </a:t>
            </a:r>
            <a:r>
              <a:rPr lang="es-ES" dirty="0" smtClean="0"/>
              <a:t>época</a:t>
            </a:r>
          </a:p>
          <a:p>
            <a:r>
              <a:rPr lang="es-ES" dirty="0" smtClean="0"/>
              <a:t>• </a:t>
            </a:r>
            <a:r>
              <a:rPr lang="es-ES" dirty="0"/>
              <a:t>A </a:t>
            </a:r>
            <a:r>
              <a:rPr lang="es-ES" dirty="0" smtClean="0"/>
              <a:t>veces</a:t>
            </a:r>
          </a:p>
          <a:p>
            <a:r>
              <a:rPr lang="es-ES" dirty="0" smtClean="0"/>
              <a:t> </a:t>
            </a:r>
            <a:r>
              <a:rPr lang="es-ES" dirty="0"/>
              <a:t>• </a:t>
            </a:r>
            <a:r>
              <a:rPr lang="es-ES" dirty="0" smtClean="0"/>
              <a:t>Frecuentemente</a:t>
            </a:r>
          </a:p>
          <a:p>
            <a:r>
              <a:rPr lang="es-ES" dirty="0" smtClean="0"/>
              <a:t>• </a:t>
            </a:r>
            <a:r>
              <a:rPr lang="es-ES" dirty="0"/>
              <a:t>Cada (día</a:t>
            </a:r>
            <a:r>
              <a:rPr lang="es-ES" dirty="0" smtClean="0"/>
              <a:t>)</a:t>
            </a:r>
          </a:p>
          <a:p>
            <a:r>
              <a:rPr lang="es-ES" dirty="0" smtClean="0"/>
              <a:t> </a:t>
            </a:r>
            <a:r>
              <a:rPr lang="es-ES" dirty="0"/>
              <a:t>• </a:t>
            </a:r>
            <a:r>
              <a:rPr lang="es-ES" dirty="0" smtClean="0"/>
              <a:t>Generalmente</a:t>
            </a:r>
          </a:p>
          <a:p>
            <a:r>
              <a:rPr lang="es-ES" dirty="0" smtClean="0"/>
              <a:t>• </a:t>
            </a:r>
            <a:r>
              <a:rPr lang="es-ES" dirty="0"/>
              <a:t>Nunca </a:t>
            </a:r>
            <a:endParaRPr lang="es-E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• Muchas veces</a:t>
            </a:r>
          </a:p>
          <a:p>
            <a:r>
              <a:rPr lang="es-ES" dirty="0" smtClean="0"/>
              <a:t>• Rara vez</a:t>
            </a:r>
          </a:p>
          <a:p>
            <a:r>
              <a:rPr lang="es-ES" dirty="0" smtClean="0"/>
              <a:t> • Mucho</a:t>
            </a:r>
          </a:p>
          <a:p>
            <a:r>
              <a:rPr lang="es-ES" dirty="0" smtClean="0"/>
              <a:t>• Siempre </a:t>
            </a:r>
          </a:p>
          <a:p>
            <a:r>
              <a:rPr lang="es-ES" dirty="0" smtClean="0"/>
              <a:t>• De vez en cuando</a:t>
            </a:r>
          </a:p>
          <a:p>
            <a:r>
              <a:rPr lang="es-ES" dirty="0" smtClean="0"/>
              <a:t>• Casi siempre</a:t>
            </a:r>
          </a:p>
          <a:p>
            <a:r>
              <a:rPr lang="es-ES" dirty="0" smtClean="0"/>
              <a:t> • Con frecuencia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7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¡OJO!• Some verbs change meaning depending on whether they are in the </a:t>
            </a:r>
            <a:r>
              <a:rPr lang="en-US" dirty="0" err="1"/>
              <a:t>preterite</a:t>
            </a:r>
            <a:r>
              <a:rPr lang="en-US" dirty="0"/>
              <a:t> or in the imperfect…</a:t>
            </a:r>
          </a:p>
        </p:txBody>
      </p:sp>
    </p:spTree>
    <p:extLst>
      <p:ext uri="{BB962C8B-B14F-4D97-AF65-F5344CB8AC3E}">
        <p14:creationId xmlns:p14="http://schemas.microsoft.com/office/powerpoint/2010/main" val="398300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that change meaning in the </a:t>
            </a:r>
            <a:r>
              <a:rPr lang="en-US" dirty="0" err="1" smtClean="0"/>
              <a:t>preterite</a:t>
            </a:r>
            <a:r>
              <a:rPr lang="en-US" dirty="0" smtClean="0"/>
              <a:t> and imperfect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PRETERITE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• </a:t>
            </a:r>
            <a:r>
              <a:rPr lang="en-US" dirty="0" err="1"/>
              <a:t>Querer</a:t>
            </a:r>
            <a:r>
              <a:rPr lang="en-US" dirty="0"/>
              <a:t>- </a:t>
            </a:r>
            <a:r>
              <a:rPr lang="en-US" dirty="0" smtClean="0"/>
              <a:t>tried</a:t>
            </a:r>
          </a:p>
          <a:p>
            <a:r>
              <a:rPr lang="en-US" dirty="0" smtClean="0"/>
              <a:t>• </a:t>
            </a:r>
            <a:r>
              <a:rPr lang="en-US" dirty="0"/>
              <a:t>No </a:t>
            </a:r>
            <a:r>
              <a:rPr lang="en-US" dirty="0" err="1"/>
              <a:t>querer</a:t>
            </a:r>
            <a:r>
              <a:rPr lang="en-US" dirty="0"/>
              <a:t>-refused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Conocer</a:t>
            </a:r>
            <a:r>
              <a:rPr lang="en-US" dirty="0" smtClean="0"/>
              <a:t>-met • </a:t>
            </a:r>
            <a:r>
              <a:rPr lang="en-US" dirty="0" err="1" smtClean="0"/>
              <a:t>Conocer</a:t>
            </a:r>
            <a:r>
              <a:rPr lang="en-US" dirty="0" smtClean="0"/>
              <a:t>-knew</a:t>
            </a:r>
          </a:p>
          <a:p>
            <a:r>
              <a:rPr lang="en-US" dirty="0" smtClean="0"/>
              <a:t>• Saber-found out 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Poder</a:t>
            </a:r>
            <a:r>
              <a:rPr lang="en-US" dirty="0" smtClean="0"/>
              <a:t>-succeeded 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Tener</a:t>
            </a:r>
            <a:r>
              <a:rPr lang="en-US" dirty="0" smtClean="0"/>
              <a:t>-received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IMPERFECT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• </a:t>
            </a:r>
            <a:r>
              <a:rPr lang="en-US" dirty="0" err="1" smtClean="0"/>
              <a:t>Querer</a:t>
            </a:r>
            <a:r>
              <a:rPr lang="en-US" dirty="0" smtClean="0"/>
              <a:t>-wanted</a:t>
            </a:r>
          </a:p>
          <a:p>
            <a:r>
              <a:rPr lang="en-US" dirty="0" smtClean="0"/>
              <a:t>• No </a:t>
            </a:r>
            <a:r>
              <a:rPr lang="en-US" dirty="0" err="1" smtClean="0"/>
              <a:t>querer</a:t>
            </a:r>
            <a:r>
              <a:rPr lang="en-US" dirty="0" smtClean="0"/>
              <a:t>- didn’t want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Conocer</a:t>
            </a:r>
            <a:r>
              <a:rPr lang="en-US" dirty="0" smtClean="0"/>
              <a:t>-knew</a:t>
            </a:r>
          </a:p>
          <a:p>
            <a:r>
              <a:rPr lang="en-US" dirty="0" smtClean="0"/>
              <a:t>• Saber-knew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Poder</a:t>
            </a:r>
            <a:r>
              <a:rPr lang="en-US" dirty="0" smtClean="0"/>
              <a:t>-was able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Tener</a:t>
            </a:r>
            <a:r>
              <a:rPr lang="en-US" dirty="0" smtClean="0"/>
              <a:t>-used to have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2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607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Preterito vs Imperfecto</vt:lpstr>
      <vt:lpstr>When to Use the Preterite</vt:lpstr>
      <vt:lpstr>Preterite= SIMBA</vt:lpstr>
      <vt:lpstr>Phrases that indicate use of the preterite</vt:lpstr>
      <vt:lpstr>When to use the imperfect</vt:lpstr>
      <vt:lpstr>Imperfect DARE TWO B U</vt:lpstr>
      <vt:lpstr>Phrases that indicate use of the imperfect</vt:lpstr>
      <vt:lpstr>PowerPoint Presentation</vt:lpstr>
      <vt:lpstr>Verbs that change meaning in the preterite and imperfect </vt:lpstr>
      <vt:lpstr>PowerPoint Presentation</vt:lpstr>
      <vt:lpstr>Practice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Preterito vs Imperfecto</dc:title>
  <dc:creator>McFarland, Catherine R.</dc:creator>
  <cp:lastModifiedBy>McFarland, Catherine R.</cp:lastModifiedBy>
  <cp:revision>6</cp:revision>
  <dcterms:created xsi:type="dcterms:W3CDTF">2016-10-30T14:55:39Z</dcterms:created>
  <dcterms:modified xsi:type="dcterms:W3CDTF">2016-10-30T15:07:33Z</dcterms:modified>
</cp:coreProperties>
</file>