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1AD31-4EB8-49CC-A359-D693B04C3E38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C977-CFBA-49B9-9D49-D0A434A28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663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1AD31-4EB8-49CC-A359-D693B04C3E38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C977-CFBA-49B9-9D49-D0A434A28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633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1AD31-4EB8-49CC-A359-D693B04C3E38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C977-CFBA-49B9-9D49-D0A434A28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74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1AD31-4EB8-49CC-A359-D693B04C3E38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C977-CFBA-49B9-9D49-D0A434A28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065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1AD31-4EB8-49CC-A359-D693B04C3E38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C977-CFBA-49B9-9D49-D0A434A28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015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1AD31-4EB8-49CC-A359-D693B04C3E38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C977-CFBA-49B9-9D49-D0A434A28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175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1AD31-4EB8-49CC-A359-D693B04C3E38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C977-CFBA-49B9-9D49-D0A434A28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655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1AD31-4EB8-49CC-A359-D693B04C3E38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C977-CFBA-49B9-9D49-D0A434A28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36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1AD31-4EB8-49CC-A359-D693B04C3E38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C977-CFBA-49B9-9D49-D0A434A28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82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1AD31-4EB8-49CC-A359-D693B04C3E38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C977-CFBA-49B9-9D49-D0A434A28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29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1AD31-4EB8-49CC-A359-D693B04C3E38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C977-CFBA-49B9-9D49-D0A434A28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449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1AD31-4EB8-49CC-A359-D693B04C3E38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6C977-CFBA-49B9-9D49-D0A434A28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09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Tiempo</a:t>
            </a:r>
            <a:r>
              <a:rPr lang="en-US" dirty="0" smtClean="0"/>
              <a:t> y </a:t>
            </a:r>
            <a:r>
              <a:rPr lang="en-US" dirty="0" err="1" smtClean="0"/>
              <a:t>Estaciones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3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Estación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252" y="1934058"/>
            <a:ext cx="5377058" cy="3360661"/>
          </a:xfrm>
        </p:spPr>
      </p:pic>
      <p:sp>
        <p:nvSpPr>
          <p:cNvPr id="4" name="TextBox 3"/>
          <p:cNvSpPr txBox="1"/>
          <p:nvPr/>
        </p:nvSpPr>
        <p:spPr>
          <a:xfrm>
            <a:off x="1751527" y="4365938"/>
            <a:ext cx="6053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4000" dirty="0" smtClean="0"/>
              <a:t>El verano.</a:t>
            </a:r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228987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Estación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832" y="1690688"/>
            <a:ext cx="5377058" cy="3024595"/>
          </a:xfrm>
        </p:spPr>
      </p:pic>
      <p:sp>
        <p:nvSpPr>
          <p:cNvPr id="4" name="TextBox 3"/>
          <p:cNvSpPr txBox="1"/>
          <p:nvPr/>
        </p:nvSpPr>
        <p:spPr>
          <a:xfrm>
            <a:off x="1751527" y="4365938"/>
            <a:ext cx="6053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4000" dirty="0" smtClean="0"/>
              <a:t>El otoño.</a:t>
            </a:r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266535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Estación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252" y="1829038"/>
            <a:ext cx="5377058" cy="3570702"/>
          </a:xfrm>
        </p:spPr>
      </p:pic>
      <p:sp>
        <p:nvSpPr>
          <p:cNvPr id="4" name="TextBox 3"/>
          <p:cNvSpPr txBox="1"/>
          <p:nvPr/>
        </p:nvSpPr>
        <p:spPr>
          <a:xfrm>
            <a:off x="1751527" y="4365938"/>
            <a:ext cx="6053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4000" dirty="0" smtClean="0"/>
              <a:t>El invierno.</a:t>
            </a:r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171108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tiempo</a:t>
            </a:r>
            <a:r>
              <a:rPr lang="en-US" dirty="0" smtClean="0"/>
              <a:t> </a:t>
            </a:r>
            <a:r>
              <a:rPr lang="en-US" dirty="0" err="1" smtClean="0"/>
              <a:t>hace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252" y="1330079"/>
            <a:ext cx="5377058" cy="4568620"/>
          </a:xfrm>
        </p:spPr>
      </p:pic>
      <p:sp>
        <p:nvSpPr>
          <p:cNvPr id="4" name="TextBox 3"/>
          <p:cNvSpPr txBox="1"/>
          <p:nvPr/>
        </p:nvSpPr>
        <p:spPr>
          <a:xfrm>
            <a:off x="1751527" y="4365938"/>
            <a:ext cx="6053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4000" dirty="0" smtClean="0"/>
              <a:t>Hace sol.</a:t>
            </a:r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388085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tiempo</a:t>
            </a:r>
            <a:r>
              <a:rPr lang="en-US" dirty="0" smtClean="0"/>
              <a:t> </a:t>
            </a:r>
            <a:r>
              <a:rPr lang="en-US" dirty="0" err="1" smtClean="0"/>
              <a:t>hace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1527" y="4365938"/>
            <a:ext cx="6053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4000" dirty="0" smtClean="0"/>
              <a:t>Hace calor.</a:t>
            </a:r>
            <a:endParaRPr lang="es-DO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823" y="1451287"/>
            <a:ext cx="3915245" cy="485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48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tiempo</a:t>
            </a:r>
            <a:r>
              <a:rPr lang="en-US" dirty="0" smtClean="0"/>
              <a:t> </a:t>
            </a:r>
            <a:r>
              <a:rPr lang="en-US" dirty="0" err="1" smtClean="0"/>
              <a:t>hace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755" y="1330079"/>
            <a:ext cx="3718644" cy="4568620"/>
          </a:xfrm>
        </p:spPr>
      </p:pic>
      <p:sp>
        <p:nvSpPr>
          <p:cNvPr id="4" name="TextBox 3"/>
          <p:cNvSpPr txBox="1"/>
          <p:nvPr/>
        </p:nvSpPr>
        <p:spPr>
          <a:xfrm>
            <a:off x="1751527" y="4365938"/>
            <a:ext cx="6053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4000" dirty="0" smtClean="0"/>
              <a:t>Hace frío.</a:t>
            </a:r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377969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tiempo</a:t>
            </a:r>
            <a:r>
              <a:rPr lang="en-US" dirty="0" smtClean="0"/>
              <a:t> </a:t>
            </a:r>
            <a:r>
              <a:rPr lang="en-US" dirty="0" err="1" smtClean="0"/>
              <a:t>hace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043" y="1330079"/>
            <a:ext cx="4533476" cy="4568620"/>
          </a:xfrm>
        </p:spPr>
      </p:pic>
      <p:sp>
        <p:nvSpPr>
          <p:cNvPr id="4" name="TextBox 3"/>
          <p:cNvSpPr txBox="1"/>
          <p:nvPr/>
        </p:nvSpPr>
        <p:spPr>
          <a:xfrm>
            <a:off x="1751527" y="4365938"/>
            <a:ext cx="6053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4000" dirty="0" smtClean="0"/>
              <a:t>Hace viento.</a:t>
            </a:r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149620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tiempo</a:t>
            </a:r>
            <a:r>
              <a:rPr lang="en-US" dirty="0" smtClean="0"/>
              <a:t> </a:t>
            </a:r>
            <a:r>
              <a:rPr lang="en-US" dirty="0" err="1" smtClean="0"/>
              <a:t>hace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226" y="1326622"/>
            <a:ext cx="5377058" cy="3979022"/>
          </a:xfrm>
        </p:spPr>
      </p:pic>
      <p:sp>
        <p:nvSpPr>
          <p:cNvPr id="4" name="TextBox 3"/>
          <p:cNvSpPr txBox="1"/>
          <p:nvPr/>
        </p:nvSpPr>
        <p:spPr>
          <a:xfrm>
            <a:off x="1432711" y="4597758"/>
            <a:ext cx="6053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4000" dirty="0" smtClean="0"/>
              <a:t>Está</a:t>
            </a:r>
            <a:r>
              <a:rPr lang="es-DO" sz="4000" dirty="0" smtClean="0"/>
              <a:t> </a:t>
            </a:r>
            <a:r>
              <a:rPr lang="es-DO" sz="4000" dirty="0" smtClean="0"/>
              <a:t>nublado.</a:t>
            </a:r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189663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tiempo</a:t>
            </a:r>
            <a:r>
              <a:rPr lang="en-US" dirty="0" smtClean="0"/>
              <a:t> </a:t>
            </a:r>
            <a:r>
              <a:rPr lang="en-US" dirty="0" err="1" smtClean="0"/>
              <a:t>hace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409" y="1391930"/>
            <a:ext cx="5377058" cy="4032793"/>
          </a:xfrm>
        </p:spPr>
      </p:pic>
      <p:sp>
        <p:nvSpPr>
          <p:cNvPr id="4" name="TextBox 3"/>
          <p:cNvSpPr txBox="1"/>
          <p:nvPr/>
        </p:nvSpPr>
        <p:spPr>
          <a:xfrm>
            <a:off x="1751527" y="4365938"/>
            <a:ext cx="6053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4000" dirty="0" smtClean="0"/>
              <a:t>Llueve.</a:t>
            </a:r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354011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tiempo</a:t>
            </a:r>
            <a:r>
              <a:rPr lang="en-US" dirty="0"/>
              <a:t> </a:t>
            </a:r>
            <a:r>
              <a:rPr lang="en-US" dirty="0" err="1"/>
              <a:t>hace</a:t>
            </a:r>
            <a:r>
              <a:rPr lang="en-US" dirty="0"/>
              <a:t>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252" y="1597992"/>
            <a:ext cx="5377058" cy="4032793"/>
          </a:xfrm>
        </p:spPr>
      </p:pic>
      <p:sp>
        <p:nvSpPr>
          <p:cNvPr id="4" name="TextBox 3"/>
          <p:cNvSpPr txBox="1"/>
          <p:nvPr/>
        </p:nvSpPr>
        <p:spPr>
          <a:xfrm>
            <a:off x="1751527" y="4365938"/>
            <a:ext cx="6053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4000" dirty="0" smtClean="0"/>
              <a:t>Nieva.</a:t>
            </a:r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338441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Estación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379" y="1766633"/>
            <a:ext cx="5377058" cy="3360661"/>
          </a:xfrm>
        </p:spPr>
      </p:pic>
      <p:sp>
        <p:nvSpPr>
          <p:cNvPr id="4" name="TextBox 3"/>
          <p:cNvSpPr txBox="1"/>
          <p:nvPr/>
        </p:nvSpPr>
        <p:spPr>
          <a:xfrm>
            <a:off x="1751527" y="4365938"/>
            <a:ext cx="6053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4000" dirty="0" smtClean="0"/>
              <a:t>La primavera.</a:t>
            </a:r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26743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73</Words>
  <Application>Microsoft Office PowerPoint</Application>
  <PresentationFormat>Widescreen</PresentationFormat>
  <Paragraphs>23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Tiempo y Estaciones</vt:lpstr>
      <vt:lpstr>¿Qué tiempo hace?</vt:lpstr>
      <vt:lpstr>¿Qué tiempo hace?</vt:lpstr>
      <vt:lpstr>¿Qué tiempo hace?</vt:lpstr>
      <vt:lpstr>¿Qué tiempo hace?</vt:lpstr>
      <vt:lpstr>¿Qué tiempo hace?</vt:lpstr>
      <vt:lpstr>¿Qué tiempo hace?</vt:lpstr>
      <vt:lpstr>¿Qué tiempo hace?</vt:lpstr>
      <vt:lpstr>Estación</vt:lpstr>
      <vt:lpstr>Estación</vt:lpstr>
      <vt:lpstr>Estación</vt:lpstr>
      <vt:lpstr>Estación</vt:lpstr>
    </vt:vector>
  </TitlesOfParts>
  <Company>Volusia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Tiempo y Estaciones</dc:title>
  <dc:creator>McFarland, Catherine R.</dc:creator>
  <cp:lastModifiedBy>McFarland, Catherine R.</cp:lastModifiedBy>
  <cp:revision>4</cp:revision>
  <dcterms:created xsi:type="dcterms:W3CDTF">2016-09-25T23:33:58Z</dcterms:created>
  <dcterms:modified xsi:type="dcterms:W3CDTF">2016-09-26T22:20:24Z</dcterms:modified>
</cp:coreProperties>
</file>