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6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3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6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F3889F-7240-4C7A-B62C-B83634E331D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6E4FDA-32CF-4E32-959B-A1848F992A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3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pronomiales</a:t>
            </a:r>
            <a:r>
              <a:rPr lang="en-US" dirty="0" smtClean="0"/>
              <a:t> </a:t>
            </a:r>
            <a:r>
              <a:rPr lang="en-US" dirty="0" err="1" smtClean="0"/>
              <a:t>reflexivos</a:t>
            </a:r>
            <a:r>
              <a:rPr lang="en-US" dirty="0" smtClean="0"/>
              <a:t> y </a:t>
            </a:r>
            <a:r>
              <a:rPr lang="en-US" dirty="0" err="1" smtClean="0"/>
              <a:t>reciprocos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entenderse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understand one another</a:t>
            </a:r>
            <a:endParaRPr lang="en-US" sz="3200" dirty="0"/>
          </a:p>
        </p:txBody>
      </p:sp>
      <p:pic>
        <p:nvPicPr>
          <p:cNvPr id="1026" name="Picture 2" descr="http://media.online-learning.harvard.edu/styles/course_image/s3/course/making%20thinking%20visible.jpg?itok=9kIwzj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84" y="46364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talk to each other</a:t>
            </a:r>
            <a:endParaRPr lang="en-US" sz="3200" dirty="0"/>
          </a:p>
        </p:txBody>
      </p:sp>
      <p:pic>
        <p:nvPicPr>
          <p:cNvPr id="2050" name="Picture 2" descr="http://static.imujer.com/sites/default/files/styles/primera/public/imujer/Temas%20que%20se%20deben%20hablar%20en%20pareja4.jpg?itok=F2AOQg5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0" y="216145"/>
            <a:ext cx="6181725" cy="412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odiarse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hate each other</a:t>
            </a:r>
            <a:endParaRPr lang="en-US" sz="3200" dirty="0"/>
          </a:p>
        </p:txBody>
      </p:sp>
      <p:pic>
        <p:nvPicPr>
          <p:cNvPr id="8196" name="Picture 4" descr="http://m.c.lnkd.licdn.com/mpr/mpr/AAEAAQAAAAAAAAIKAAAAJDljZjE5MDM4LTY1NDQtNGE4ZS04Nzk2LTEzMzQ2Y2Q0MmZl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005514"/>
            <a:ext cx="4829175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pelearse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fight each other</a:t>
            </a:r>
            <a:endParaRPr lang="en-US" sz="3200" dirty="0"/>
          </a:p>
        </p:txBody>
      </p:sp>
      <p:pic>
        <p:nvPicPr>
          <p:cNvPr id="7170" name="Picture 2" descr="https://i.ytimg.com/vi/NYyXZKDYQj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60" y="671959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perdonarse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forgive</a:t>
            </a:r>
            <a:r>
              <a:rPr lang="en-US" sz="3200" dirty="0" smtClean="0"/>
              <a:t> each other</a:t>
            </a:r>
            <a:endParaRPr lang="en-US" sz="3200" dirty="0"/>
          </a:p>
        </p:txBody>
      </p:sp>
      <p:pic>
        <p:nvPicPr>
          <p:cNvPr id="6146" name="Picture 2" descr="http://www.marquette.edu/magazine/data/upimages/Forgiveness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08" y="511824"/>
            <a:ext cx="5661268" cy="3429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quererse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love each other</a:t>
            </a:r>
            <a:endParaRPr lang="en-US" sz="3200" dirty="0"/>
          </a:p>
        </p:txBody>
      </p:sp>
      <p:pic>
        <p:nvPicPr>
          <p:cNvPr id="5122" name="Picture 2" descr="https://i.ytimg.com/vi/_R4LCBpBkT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0" y="684838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see one another</a:t>
            </a:r>
            <a:endParaRPr lang="en-US" sz="3200" dirty="0"/>
          </a:p>
        </p:txBody>
      </p:sp>
      <p:pic>
        <p:nvPicPr>
          <p:cNvPr id="4098" name="Picture 2" descr="http://thyblackman.com/wp-content/uploads/2013/01/BlackDadandDaug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17" y="257578"/>
            <a:ext cx="5998048" cy="399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Reflexives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when an action reflects back on the subject.</a:t>
            </a:r>
            <a:br>
              <a:rPr lang="en-US" dirty="0" smtClean="0"/>
            </a:br>
            <a:r>
              <a:rPr lang="en-US" dirty="0" smtClean="0"/>
              <a:t>-Equivalent to </a:t>
            </a:r>
            <a:r>
              <a:rPr lang="en-US" i="1" dirty="0" smtClean="0"/>
              <a:t>myself, yourself, himself, etc.</a:t>
            </a:r>
            <a:endParaRPr lang="en-US" dirty="0"/>
          </a:p>
        </p:txBody>
      </p:sp>
      <p:pic>
        <p:nvPicPr>
          <p:cNvPr id="1026" name="Picture 2" descr="https://wiccocloud.s3.amazonaws.com/401593_401593_3ebookUnidad_2_Entre_amigos/content/assets/RESOURCES/UNIT_2/AMPLIFICATION/page7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46" y="2084832"/>
            <a:ext cx="8286750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Pronominal verbs express reciprocal 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other, one another, etc.</a:t>
            </a:r>
          </a:p>
          <a:p>
            <a:r>
              <a:rPr lang="en-US" dirty="0" smtClean="0"/>
              <a:t>This is always in the plural form and are conjugated like reflexive verbs.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Abrazar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hug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27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Abrazarse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hug each other.</a:t>
            </a:r>
            <a:endParaRPr lang="en-US" sz="3200" dirty="0"/>
          </a:p>
        </p:txBody>
      </p:sp>
      <p:pic>
        <p:nvPicPr>
          <p:cNvPr id="2050" name="Picture 2" descr="https://media.licdn.com/mpr/mpr/p/8/005/071/3ea/3471b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27" y="70125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Apoyarse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support </a:t>
            </a:r>
            <a:r>
              <a:rPr lang="en-US" sz="3200" dirty="0" err="1" smtClean="0"/>
              <a:t>eachother</a:t>
            </a:r>
            <a:endParaRPr lang="en-US" sz="3200" dirty="0"/>
          </a:p>
        </p:txBody>
      </p:sp>
      <p:pic>
        <p:nvPicPr>
          <p:cNvPr id="3074" name="Picture 2" descr="http://justenoughlight.com/wp-content/uploads/2011/01/supporting-each-oth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15" y="464713"/>
            <a:ext cx="40767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Ayudarse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help each other</a:t>
            </a:r>
            <a:endParaRPr lang="en-US" sz="3200" dirty="0"/>
          </a:p>
        </p:txBody>
      </p:sp>
      <p:pic>
        <p:nvPicPr>
          <p:cNvPr id="4098" name="Picture 2" descr="https://s-media-cache-ak0.pinimg.com/736x/50/a4/c6/50a4c675a6560e2aba4467b8695b8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52" y="422969"/>
            <a:ext cx="3958933" cy="39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conocerse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know each other</a:t>
            </a:r>
            <a:endParaRPr lang="en-US" sz="3200" dirty="0"/>
          </a:p>
        </p:txBody>
      </p:sp>
      <p:pic>
        <p:nvPicPr>
          <p:cNvPr id="5122" name="Picture 2" descr="http://static.tumblr.com/umftf7n/xFnkz8h83/screen_shot_2010-03-14_at_2.40.22_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5" y="907088"/>
            <a:ext cx="7543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contarse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tell each other</a:t>
            </a:r>
            <a:endParaRPr lang="en-US" sz="3200" dirty="0"/>
          </a:p>
        </p:txBody>
      </p:sp>
      <p:pic>
        <p:nvPicPr>
          <p:cNvPr id="6146" name="Picture 2" descr="http://lesserevillife.com/wp-content/uploads/2013/02/Coffee-girls-tal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565531"/>
            <a:ext cx="5299288" cy="35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</TotalTime>
  <Words>97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Tw Cen MT</vt:lpstr>
      <vt:lpstr>Tw Cen MT Condensed</vt:lpstr>
      <vt:lpstr>Wingdings 3</vt:lpstr>
      <vt:lpstr>Integral</vt:lpstr>
      <vt:lpstr>Verbos pronomiales reflexivos y reciprocos</vt:lpstr>
      <vt:lpstr>Reflexives  - when an action reflects back on the subject. -Equivalent to myself, yourself, himself, etc.</vt:lpstr>
      <vt:lpstr>Pronominal verbs express reciprocal actions</vt:lpstr>
      <vt:lpstr>Abrazar</vt:lpstr>
      <vt:lpstr>Abrazarse</vt:lpstr>
      <vt:lpstr>Apoyarse</vt:lpstr>
      <vt:lpstr>Ayudarse</vt:lpstr>
      <vt:lpstr>conocerse</vt:lpstr>
      <vt:lpstr>contarse</vt:lpstr>
      <vt:lpstr>entenderse</vt:lpstr>
      <vt:lpstr>hablarse</vt:lpstr>
      <vt:lpstr>odiarse</vt:lpstr>
      <vt:lpstr>pelearse</vt:lpstr>
      <vt:lpstr>perdonarse</vt:lpstr>
      <vt:lpstr>quererse</vt:lpstr>
      <vt:lpstr>verse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Verbos pronomiales reflexivos y reciprocos</dc:title>
  <dc:creator>Mora, Catherine R.</dc:creator>
  <cp:lastModifiedBy>Mora, Catherine R.</cp:lastModifiedBy>
  <cp:revision>10</cp:revision>
  <dcterms:created xsi:type="dcterms:W3CDTF">2015-11-15T21:12:26Z</dcterms:created>
  <dcterms:modified xsi:type="dcterms:W3CDTF">2015-11-16T17:42:37Z</dcterms:modified>
</cp:coreProperties>
</file>