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7" r:id="rId25"/>
    <p:sldId id="279" r:id="rId26"/>
    <p:sldId id="280" r:id="rId27"/>
    <p:sldId id="281" r:id="rId28"/>
    <p:sldId id="288" r:id="rId29"/>
    <p:sldId id="282" r:id="rId30"/>
    <p:sldId id="283" r:id="rId31"/>
    <p:sldId id="284" r:id="rId32"/>
    <p:sldId id="285" r:id="rId33"/>
    <p:sldId id="28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9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1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95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13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47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8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5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4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3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99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80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Vocabulario</a:t>
            </a:r>
            <a:r>
              <a:rPr lang="en-US" dirty="0" smtClean="0"/>
              <a:t> de 3.1</a:t>
            </a:r>
            <a:br>
              <a:rPr lang="en-US" dirty="0" smtClean="0"/>
            </a:br>
            <a:r>
              <a:rPr lang="en-US" dirty="0" err="1" smtClean="0"/>
              <a:t>Ropa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El paraguas 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umbrella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s://lh6.googleusercontent.com/K7S4nhkIvQJsPbIcz3Mf4z8DGUfJcqqB2hEOVgyu1Cp-Y35TkE0A3ppGMJRYgxKaTcyDZctbu6jhI_-QBDHhrGAi0pf27esH-jZaq7TFHZcJ_tj61r-OvsvclZU_nNoC5meRDXOX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354758"/>
            <a:ext cx="47625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5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Los zapatos de </a:t>
            </a:r>
            <a:r>
              <a:rPr lang="es-HN" dirty="0" err="1" smtClean="0"/>
              <a:t>tacon</a:t>
            </a:r>
            <a:r>
              <a:rPr lang="es-HN" dirty="0" smtClean="0"/>
              <a:t> (tacones)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high-heeled shoes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Image result for he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490" y="1205332"/>
            <a:ext cx="4380304" cy="382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Los zapatos planos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low-heeled shoes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s://lh4.googleusercontent.com/wxK53hS2XLwzzh5ftJw7PSlvif-G5r0TnIpKbKjc-pqL8ja-jhxojf6mQjo1LktRIX6cf9DQhCx3AFmyuPAjLWJ2lWxkdq54FZoJ7S-kEBDwSWCbc1l4I_t9Mf0EWuFu9ChnMrL5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70" y="1238502"/>
            <a:ext cx="4684944" cy="280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9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El número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shoe size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https://lh3.googleusercontent.com/2UC_H3bgeOZ2YX61rP-aHLiYWoWNl3sqgyRUG1d2WsizXRM4_3M0ogDLxqvBaIp3esbHAVTSn2rcmSOVPY3j9IaCxWbx74wtTmTjPzcwu0Tn-3mrY9stxURejKqDN-teVp3X1KqR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43" y="863600"/>
            <a:ext cx="5994400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65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La talla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size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Image result for shirt siz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674" y="1593651"/>
            <a:ext cx="3983935" cy="22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8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El cuero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leather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Image result for leather ja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630" y="862817"/>
            <a:ext cx="3346023" cy="513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7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El poliéster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polyester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Image result for polyester workout shi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41" y="158618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4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La seda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silk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Image result for si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512" y="1575396"/>
            <a:ext cx="4956259" cy="197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2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El terciopelo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velvet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Image result for velv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33" y="1081456"/>
            <a:ext cx="4846218" cy="323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3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¿Cómo te queda?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how does it fit?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343" y="1594670"/>
            <a:ext cx="39243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4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El bolsillo          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pocket</a:t>
            </a:r>
            <a:endParaRPr lang="en-US" dirty="0"/>
          </a:p>
        </p:txBody>
      </p:sp>
      <p:pic>
        <p:nvPicPr>
          <p:cNvPr id="1028" name="Picture 4" descr="https://lh6.googleusercontent.com/uqyCcgXHIOHHAAAA8B38Hvciz1DDMG-7vo1VVajJShJkFMNgp4nbSo3hNguxLk0n8AX0a21VJi-S8MOTD4K4JSReWB5HWbHLOXOeJVeZFP6YYYFD2UbhGIrkX90TN-oQJ60wdJrbB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535" y="1246294"/>
            <a:ext cx="3652393" cy="328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3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Amplio(a)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Image result for loose clot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67" y="1081456"/>
            <a:ext cx="440055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58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Ajustado(a)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tight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Image result for tight clothi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517" y="1081456"/>
            <a:ext cx="42862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6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Ancho(a)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(stiched wide-angle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2" y="4820189"/>
            <a:ext cx="11049001" cy="179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2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Estrecho(a)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tight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https://lh6.googleusercontent.com/oc32OlU-MXQURnQHeniITfq2Bhuu6jwxxuilUNpoOtE2PX0h4dv8OavlFviPBWj3HZ4qSV8scAsHgnnu1iJlMvMj8l_tU4RoJlf4DodF3Ush3rL6PgRAU9Dl1lj16QdiedeXwUvM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71" y="922341"/>
            <a:ext cx="3110142" cy="439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7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Bien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s://lh4.googleusercontent.com/e_xh8ufipbaxErBCxaILIM1Of5AKnlilCHMzRE58cTGECZySzFZxUa3GGdVXTY3RcPIN9dmD6DTjWdr4PjcZccSXxPzZqHp4Kt0TyR1wJcauAh0sndDbpBNjc1zua-Gnxqh0TlfA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25" y="1003470"/>
            <a:ext cx="35623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3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mal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badly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https://lh4.googleusercontent.com/e_xh8ufipbaxErBCxaILIM1Of5AKnlilCHMzRE58cTGECZySzFZxUa3GGdVXTY3RcPIN9dmD6DTjWdr4PjcZccSXxPzZqHp4Kt0TyR1wJcauAh0sndDbpBNjc1zua-Gnxqh0TlfA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42214">
            <a:off x="7387043" y="1459794"/>
            <a:ext cx="35623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55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Largo(a)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Image result for long p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242" y="807788"/>
            <a:ext cx="4622800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52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Corto(a)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Image result for high wa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92" y="609600"/>
            <a:ext cx="47625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35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Pequeño(a)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50990" y="6958280"/>
            <a:ext cx="5891636" cy="713241"/>
          </a:xfrm>
        </p:spPr>
        <p:txBody>
          <a:bodyPr/>
          <a:lstStyle/>
          <a:p>
            <a:r>
              <a:rPr lang="en-US" dirty="0" smtClean="0"/>
              <a:t>Small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https://lh4.googleusercontent.com/7S7IXxVxquvZty_eA_mYhfFG_COp_68djaJHvBNT2EcbnCbogtJVlOcL3Ssiu-Ih8hV1NePbdDDaodWOo7nOHyRU8HHW9TssXvAIu_nK1Nw_CmVznHstMfWAFzRNBIz5UjT2RDhwz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9129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4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grande</a:t>
            </a:r>
            <a:endParaRPr lang="es-H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endParaRPr lang="en-US" dirty="0"/>
          </a:p>
        </p:txBody>
      </p:sp>
      <p:pic>
        <p:nvPicPr>
          <p:cNvPr id="28676" name="Picture 4" descr="Image result for 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82" y="1238502"/>
            <a:ext cx="469392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4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El botón 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button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4661242" y="4180256"/>
            <a:ext cx="3810001" cy="407546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but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1041400"/>
            <a:ext cx="47720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5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(des)abrocharse 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(un)fasten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Image result for to fas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41" y="1658937"/>
            <a:ext cx="326707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17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(des)atarse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(un)tie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Image result for to 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733" y="1325263"/>
            <a:ext cx="4639818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8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ponerse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put 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Image result for pone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469" y="660400"/>
            <a:ext cx="3811174" cy="538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8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quitarse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take off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Image result for quita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41" y="1081456"/>
            <a:ext cx="3347359" cy="44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94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Los cordones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shoelaces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5118442" y="6872657"/>
            <a:ext cx="586383" cy="9035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shoela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1630363"/>
            <a:ext cx="2702984" cy="20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0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La cremallera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zipper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5220042" y="5018290"/>
            <a:ext cx="1446213" cy="19141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Flat Zipper Illustration 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582570"/>
            <a:ext cx="3578887" cy="25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El cuello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collar</a:t>
            </a:r>
            <a:endParaRPr lang="en-US" dirty="0"/>
          </a:p>
        </p:txBody>
      </p:sp>
      <p:pic>
        <p:nvPicPr>
          <p:cNvPr id="5122" name="Picture 2" descr="Image result for shirt col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1238502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8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La manga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sleeve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s://lh5.googleusercontent.com/6QxMJVdw7rhmQZwcrqJJ6mMVAjQ1dEMMbtE1B_8JQpVX0uVGlVKn9eXZQ6Lu0nEHqr1HtgAAifbEUU6a6EKYb5posn4BY3F7hOrCTkQvmf4WAZxImM_SsiJHCHyw2i29ZEx6tC3N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42" y="1238502"/>
            <a:ext cx="4142477" cy="280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6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El cinturón 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belt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andcrafted-Leather-Bel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42" y="1592936"/>
            <a:ext cx="4124145" cy="22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4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El pañuelo </a:t>
            </a:r>
            <a:endParaRPr lang="es-H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handkerchief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s://lh4.googleusercontent.com/J-J_pqjic-C1UoJzdo5VxefV9s7-S41ttb-dQlx_gD5irsrICyW8b2PeDtuUWwS3PffiSni8E5POWpy6FOh0neLgI_0NxeQsfsg7aQlWlRKdrVgY-h1_YR23djG48l1xh0MYvxXK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09" y="1081455"/>
            <a:ext cx="4075465" cy="407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7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50</TotalTime>
  <Words>136</Words>
  <Application>Microsoft Office PowerPoint</Application>
  <PresentationFormat>Widescreen</PresentationFormat>
  <Paragraphs>65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Century Gothic</vt:lpstr>
      <vt:lpstr>Wingdings 2</vt:lpstr>
      <vt:lpstr>Quotable</vt:lpstr>
      <vt:lpstr>Vocabulario de 3.1 Ropa</vt:lpstr>
      <vt:lpstr>El bolsillo          </vt:lpstr>
      <vt:lpstr>El botón </vt:lpstr>
      <vt:lpstr>Los cordones</vt:lpstr>
      <vt:lpstr>La cremallera</vt:lpstr>
      <vt:lpstr>El cuello</vt:lpstr>
      <vt:lpstr>La manga</vt:lpstr>
      <vt:lpstr>El cinturón </vt:lpstr>
      <vt:lpstr>El pañuelo </vt:lpstr>
      <vt:lpstr>El paraguas </vt:lpstr>
      <vt:lpstr>Los zapatos de tacon (tacones)</vt:lpstr>
      <vt:lpstr>Los zapatos planos</vt:lpstr>
      <vt:lpstr>El número</vt:lpstr>
      <vt:lpstr>La talla</vt:lpstr>
      <vt:lpstr>El cuero</vt:lpstr>
      <vt:lpstr>El poliéster</vt:lpstr>
      <vt:lpstr>La seda</vt:lpstr>
      <vt:lpstr>El terciopelo</vt:lpstr>
      <vt:lpstr>¿Cómo te queda?</vt:lpstr>
      <vt:lpstr>Amplio(a)</vt:lpstr>
      <vt:lpstr>Ajustado(a)</vt:lpstr>
      <vt:lpstr>Ancho(a)</vt:lpstr>
      <vt:lpstr>Estrecho(a)</vt:lpstr>
      <vt:lpstr>Bien</vt:lpstr>
      <vt:lpstr>mal</vt:lpstr>
      <vt:lpstr>Largo(a)</vt:lpstr>
      <vt:lpstr>Corto(a)</vt:lpstr>
      <vt:lpstr>Pequeño(a)</vt:lpstr>
      <vt:lpstr>grande</vt:lpstr>
      <vt:lpstr>(des)abrocharse </vt:lpstr>
      <vt:lpstr>(des)atarse</vt:lpstr>
      <vt:lpstr>ponerse</vt:lpstr>
      <vt:lpstr>quitarse</vt:lpstr>
    </vt:vector>
  </TitlesOfParts>
  <Company>Volusia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Vocabulario de 3.1 Ropa</dc:title>
  <dc:creator>McFarland, Catherine R.</dc:creator>
  <cp:lastModifiedBy>McFarland, Catherine R.</cp:lastModifiedBy>
  <cp:revision>7</cp:revision>
  <dcterms:created xsi:type="dcterms:W3CDTF">2017-02-16T23:01:54Z</dcterms:created>
  <dcterms:modified xsi:type="dcterms:W3CDTF">2017-02-16T23:52:43Z</dcterms:modified>
</cp:coreProperties>
</file>